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2253d5baa_0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2253d5ba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22253d5baa_0_5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22253d5ba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2253d5baa_0_1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2253d5ba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22253d5baa_0_15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22253d5ba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22253d5baa_0_2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22253d5ba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22253d5baa_0_25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22253d5baa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7988" y="5161875"/>
            <a:ext cx="4896525" cy="48965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ctrTitle"/>
          </p:nvPr>
        </p:nvSpPr>
        <p:spPr>
          <a:xfrm>
            <a:off x="264950" y="1456052"/>
            <a:ext cx="7242600" cy="125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Heifers</a:t>
            </a:r>
            <a:endParaRPr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264900" y="3335554"/>
            <a:ext cx="7242600" cy="54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 of animal: $2000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 of feed per week: $40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Weeks on feed: 35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Supplies for the year: $300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Extras (entry fees, vet bills, etc.): $300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Total Investment Cost per year: $4000</a:t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163688" y="347575"/>
            <a:ext cx="7445117" cy="8276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1C232"/>
                </a:solidFill>
                <a:latin typeface="Arial"/>
              </a:rPr>
              <a:t>What does it cost to show...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264950" y="1456052"/>
            <a:ext cx="7242600" cy="125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Steers</a:t>
            </a:r>
            <a:endParaRPr/>
          </a:p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264950" y="3352829"/>
            <a:ext cx="7242600" cy="54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 of animal: $2000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 of feed per week: $40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Weeks on feed: 48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Supplies for the year: $280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Extras (entry fees, vet bills, etc.): $300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Total Investment Cost per year: $4500</a:t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163688" y="347575"/>
            <a:ext cx="7445117" cy="8276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1C232"/>
                </a:solidFill>
                <a:latin typeface="Arial"/>
              </a:rPr>
              <a:t>What does it cost to show...</a:t>
            </a: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6652" y="6102275"/>
            <a:ext cx="5419075" cy="395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 b="18473" l="0" r="0" t="0"/>
          <a:stretch/>
        </p:blipFill>
        <p:spPr>
          <a:xfrm>
            <a:off x="712475" y="4718225"/>
            <a:ext cx="6550051" cy="53401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>
            <p:ph type="ctrTitle"/>
          </p:nvPr>
        </p:nvSpPr>
        <p:spPr>
          <a:xfrm>
            <a:off x="264950" y="1456052"/>
            <a:ext cx="7242600" cy="125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Swine</a:t>
            </a:r>
            <a:endParaRPr/>
          </a:p>
        </p:txBody>
      </p:sp>
      <p:sp>
        <p:nvSpPr>
          <p:cNvPr id="72" name="Google Shape;72;p15"/>
          <p:cNvSpPr txBox="1"/>
          <p:nvPr>
            <p:ph idx="1" type="subTitle"/>
          </p:nvPr>
        </p:nvSpPr>
        <p:spPr>
          <a:xfrm>
            <a:off x="264950" y="3093579"/>
            <a:ext cx="7242600" cy="54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 of animal: $600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 of feed per week: $30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Weeks on feed: 18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Supplies for the year: $160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Extras (entry fees, vet bills, etc.): $200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Total Investment Cost per year: $1500</a:t>
            </a:r>
            <a:endParaRPr/>
          </a:p>
        </p:txBody>
      </p:sp>
      <p:sp>
        <p:nvSpPr>
          <p:cNvPr id="73" name="Google Shape;73;p15"/>
          <p:cNvSpPr/>
          <p:nvPr/>
        </p:nvSpPr>
        <p:spPr>
          <a:xfrm>
            <a:off x="163688" y="347575"/>
            <a:ext cx="7445117" cy="8276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1C232"/>
                </a:solidFill>
                <a:latin typeface="Arial"/>
              </a:rPr>
              <a:t>What does it cost to show...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ctrTitle"/>
          </p:nvPr>
        </p:nvSpPr>
        <p:spPr>
          <a:xfrm>
            <a:off x="264950" y="1456052"/>
            <a:ext cx="7242600" cy="125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Sheep</a:t>
            </a:r>
            <a:endParaRPr/>
          </a:p>
        </p:txBody>
      </p:sp>
      <p:sp>
        <p:nvSpPr>
          <p:cNvPr id="79" name="Google Shape;79;p16"/>
          <p:cNvSpPr txBox="1"/>
          <p:nvPr>
            <p:ph idx="1" type="subTitle"/>
          </p:nvPr>
        </p:nvSpPr>
        <p:spPr>
          <a:xfrm>
            <a:off x="264950" y="3352829"/>
            <a:ext cx="7242600" cy="54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 of animal: $500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 of feed per week: $30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Weeks on feed: 24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Supplies for the year: $170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Extras (entry fees, vet bills, etc.): $200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Total Investment Cost per year: $1600</a:t>
            </a:r>
            <a:endParaRPr/>
          </a:p>
        </p:txBody>
      </p:sp>
      <p:sp>
        <p:nvSpPr>
          <p:cNvPr id="80" name="Google Shape;80;p16"/>
          <p:cNvSpPr/>
          <p:nvPr/>
        </p:nvSpPr>
        <p:spPr>
          <a:xfrm>
            <a:off x="163688" y="347575"/>
            <a:ext cx="7445117" cy="8276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1C232"/>
                </a:solidFill>
                <a:latin typeface="Arial"/>
              </a:rPr>
              <a:t>What does it cost to show...</a:t>
            </a:r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8600" y="6019650"/>
            <a:ext cx="4375300" cy="403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ctrTitle"/>
          </p:nvPr>
        </p:nvSpPr>
        <p:spPr>
          <a:xfrm>
            <a:off x="264950" y="1456052"/>
            <a:ext cx="7242600" cy="125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Goats</a:t>
            </a:r>
            <a:endParaRPr/>
          </a:p>
        </p:txBody>
      </p:sp>
      <p:sp>
        <p:nvSpPr>
          <p:cNvPr id="87" name="Google Shape;87;p17"/>
          <p:cNvSpPr/>
          <p:nvPr/>
        </p:nvSpPr>
        <p:spPr>
          <a:xfrm>
            <a:off x="163688" y="347575"/>
            <a:ext cx="7445117" cy="8276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1C232"/>
                </a:solidFill>
                <a:latin typeface="Arial"/>
              </a:rPr>
              <a:t>What does it cost to show...</a:t>
            </a:r>
          </a:p>
        </p:txBody>
      </p:sp>
      <p:sp>
        <p:nvSpPr>
          <p:cNvPr id="88" name="Google Shape;88;p17"/>
          <p:cNvSpPr txBox="1"/>
          <p:nvPr>
            <p:ph idx="1" type="subTitle"/>
          </p:nvPr>
        </p:nvSpPr>
        <p:spPr>
          <a:xfrm>
            <a:off x="264950" y="3352829"/>
            <a:ext cx="7242600" cy="54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 of animal: $500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 of feed per week: $30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Weeks on feed: 24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Supplies for the year: $170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Extras (entry fees, vet bills, etc.): $200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Total Investment Cost per year: $1600</a:t>
            </a:r>
            <a:endParaRPr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5650" y="6071498"/>
            <a:ext cx="4581200" cy="3986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ctrTitle"/>
          </p:nvPr>
        </p:nvSpPr>
        <p:spPr>
          <a:xfrm>
            <a:off x="264950" y="1456052"/>
            <a:ext cx="7242600" cy="125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Chickens</a:t>
            </a:r>
            <a:endParaRPr/>
          </a:p>
        </p:txBody>
      </p:sp>
      <p:sp>
        <p:nvSpPr>
          <p:cNvPr id="95" name="Google Shape;95;p18"/>
          <p:cNvSpPr txBox="1"/>
          <p:nvPr>
            <p:ph idx="1" type="subTitle"/>
          </p:nvPr>
        </p:nvSpPr>
        <p:spPr>
          <a:xfrm>
            <a:off x="264950" y="3352829"/>
            <a:ext cx="7242600" cy="54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 of animal (50): $100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 of feed: $500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Weeks on feed: 6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Supplies for the year: $250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Extras (entry fees, vet bills, etc.): $50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Total Investment Cost per year: $900</a:t>
            </a:r>
            <a:endParaRPr/>
          </a:p>
        </p:txBody>
      </p:sp>
      <p:sp>
        <p:nvSpPr>
          <p:cNvPr id="96" name="Google Shape;96;p18"/>
          <p:cNvSpPr/>
          <p:nvPr/>
        </p:nvSpPr>
        <p:spPr>
          <a:xfrm>
            <a:off x="163688" y="347575"/>
            <a:ext cx="7445117" cy="8276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1C232"/>
                </a:solidFill>
                <a:latin typeface="Arial"/>
              </a:rPr>
              <a:t>What does it cost to show...</a:t>
            </a:r>
          </a:p>
        </p:txBody>
      </p:sp>
      <p:pic>
        <p:nvPicPr>
          <p:cNvPr id="97" name="Google Shape;97;p18"/>
          <p:cNvPicPr preferRelativeResize="0"/>
          <p:nvPr/>
        </p:nvPicPr>
        <p:blipFill rotWithShape="1">
          <a:blip r:embed="rId3">
            <a:alphaModFix/>
          </a:blip>
          <a:srcRect b="0" l="0" r="34089" t="0"/>
          <a:stretch/>
        </p:blipFill>
        <p:spPr>
          <a:xfrm>
            <a:off x="1853788" y="6160600"/>
            <a:ext cx="4064825" cy="389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9"/>
          <p:cNvPicPr preferRelativeResize="0"/>
          <p:nvPr/>
        </p:nvPicPr>
        <p:blipFill rotWithShape="1">
          <a:blip r:embed="rId3">
            <a:alphaModFix/>
          </a:blip>
          <a:srcRect b="7333" l="0" r="0" t="6991"/>
          <a:stretch/>
        </p:blipFill>
        <p:spPr>
          <a:xfrm>
            <a:off x="1549388" y="5899875"/>
            <a:ext cx="4673725" cy="41585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9"/>
          <p:cNvSpPr txBox="1"/>
          <p:nvPr>
            <p:ph type="ctrTitle"/>
          </p:nvPr>
        </p:nvSpPr>
        <p:spPr>
          <a:xfrm>
            <a:off x="264950" y="1456052"/>
            <a:ext cx="7242600" cy="125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Rabbits</a:t>
            </a:r>
            <a:endParaRPr/>
          </a:p>
        </p:txBody>
      </p:sp>
      <p:sp>
        <p:nvSpPr>
          <p:cNvPr id="104" name="Google Shape;104;p19"/>
          <p:cNvSpPr txBox="1"/>
          <p:nvPr>
            <p:ph idx="1" type="subTitle"/>
          </p:nvPr>
        </p:nvSpPr>
        <p:spPr>
          <a:xfrm>
            <a:off x="264950" y="3352829"/>
            <a:ext cx="7242600" cy="54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 of animal (3): $300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 of feed: $200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Weeks on feed: 12 +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Supplies for the year: $400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Extras (entry fees, vet bills, etc.): $50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Total Investment Cost per year: $950</a:t>
            </a:r>
            <a:endParaRPr/>
          </a:p>
        </p:txBody>
      </p:sp>
      <p:sp>
        <p:nvSpPr>
          <p:cNvPr id="105" name="Google Shape;105;p19"/>
          <p:cNvSpPr/>
          <p:nvPr/>
        </p:nvSpPr>
        <p:spPr>
          <a:xfrm>
            <a:off x="163688" y="347575"/>
            <a:ext cx="7445117" cy="8276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1C232"/>
                </a:solidFill>
                <a:latin typeface="Arial"/>
              </a:rPr>
              <a:t>What does it cost to show...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